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97" autoAdjust="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-20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C9869-9E80-4B4B-9784-B3DED670F2F0}" type="datetimeFigureOut">
              <a:rPr lang="en-US" smtClean="0"/>
              <a:t>10/30/13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DA278-C479-C64E-AA81-9951E5E0E6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6183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C9869-9E80-4B4B-9784-B3DED670F2F0}" type="datetimeFigureOut">
              <a:rPr lang="en-US" smtClean="0"/>
              <a:t>10/30/13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DA278-C479-C64E-AA81-9951E5E0E6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1821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C9869-9E80-4B4B-9784-B3DED670F2F0}" type="datetimeFigureOut">
              <a:rPr lang="en-US" smtClean="0"/>
              <a:t>10/30/13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DA278-C479-C64E-AA81-9951E5E0E6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0366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C9869-9E80-4B4B-9784-B3DED670F2F0}" type="datetimeFigureOut">
              <a:rPr lang="en-US" smtClean="0"/>
              <a:t>10/30/13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DA278-C479-C64E-AA81-9951E5E0E6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750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C9869-9E80-4B4B-9784-B3DED670F2F0}" type="datetimeFigureOut">
              <a:rPr lang="en-US" smtClean="0"/>
              <a:t>10/30/13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DA278-C479-C64E-AA81-9951E5E0E6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47436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C9869-9E80-4B4B-9784-B3DED670F2F0}" type="datetimeFigureOut">
              <a:rPr lang="en-US" smtClean="0"/>
              <a:t>10/30/13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DA278-C479-C64E-AA81-9951E5E0E6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953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C9869-9E80-4B4B-9784-B3DED670F2F0}" type="datetimeFigureOut">
              <a:rPr lang="en-US" smtClean="0"/>
              <a:t>10/30/13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DA278-C479-C64E-AA81-9951E5E0E6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3671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C9869-9E80-4B4B-9784-B3DED670F2F0}" type="datetimeFigureOut">
              <a:rPr lang="en-US" smtClean="0"/>
              <a:t>10/30/13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DA278-C479-C64E-AA81-9951E5E0E6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3682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C9869-9E80-4B4B-9784-B3DED670F2F0}" type="datetimeFigureOut">
              <a:rPr lang="en-US" smtClean="0"/>
              <a:t>10/30/13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DA278-C479-C64E-AA81-9951E5E0E6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7706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C9869-9E80-4B4B-9784-B3DED670F2F0}" type="datetimeFigureOut">
              <a:rPr lang="en-US" smtClean="0"/>
              <a:t>10/30/13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DA278-C479-C64E-AA81-9951E5E0E6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4365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C9869-9E80-4B4B-9784-B3DED670F2F0}" type="datetimeFigureOut">
              <a:rPr lang="en-US" smtClean="0"/>
              <a:t>10/30/13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DA278-C479-C64E-AA81-9951E5E0E6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918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1C9869-9E80-4B4B-9784-B3DED670F2F0}" type="datetimeFigureOut">
              <a:rPr lang="en-US" smtClean="0"/>
              <a:t>10/30/13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EDA278-C479-C64E-AA81-9951E5E0E6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1808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RUSSIAN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Danton Bowers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45363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3017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4248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8106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47191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6909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1975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66948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44036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9717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</Words>
  <Application>Microsoft Macintosh PowerPoint</Application>
  <PresentationFormat>On-screen Show (4:3)</PresentationFormat>
  <Paragraphs>2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RUSSIAN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RUSSIAN</dc:title>
  <dc:creator>d b</dc:creator>
  <cp:lastModifiedBy>d b</cp:lastModifiedBy>
  <cp:revision>1</cp:revision>
  <dcterms:created xsi:type="dcterms:W3CDTF">2013-10-30T18:33:44Z</dcterms:created>
  <dcterms:modified xsi:type="dcterms:W3CDTF">2013-10-30T18:35:44Z</dcterms:modified>
</cp:coreProperties>
</file>